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3"/>
  </p:notesMasterIdLst>
  <p:sldIdLst>
    <p:sldId id="256" r:id="rId2"/>
    <p:sldId id="258" r:id="rId3"/>
    <p:sldId id="305" r:id="rId4"/>
    <p:sldId id="275" r:id="rId5"/>
    <p:sldId id="278" r:id="rId6"/>
    <p:sldId id="264" r:id="rId7"/>
    <p:sldId id="262" r:id="rId8"/>
    <p:sldId id="309" r:id="rId9"/>
    <p:sldId id="310" r:id="rId10"/>
    <p:sldId id="311" r:id="rId11"/>
    <p:sldId id="312" r:id="rId12"/>
    <p:sldId id="277" r:id="rId13"/>
    <p:sldId id="304" r:id="rId14"/>
    <p:sldId id="306" r:id="rId15"/>
    <p:sldId id="281" r:id="rId16"/>
    <p:sldId id="263" r:id="rId17"/>
    <p:sldId id="265" r:id="rId18"/>
    <p:sldId id="266" r:id="rId19"/>
    <p:sldId id="267" r:id="rId20"/>
    <p:sldId id="268" r:id="rId21"/>
    <p:sldId id="269" r:id="rId22"/>
    <p:sldId id="270" r:id="rId23"/>
    <p:sldId id="271" r:id="rId24"/>
    <p:sldId id="272" r:id="rId25"/>
    <p:sldId id="273" r:id="rId26"/>
    <p:sldId id="274" r:id="rId27"/>
    <p:sldId id="276" r:id="rId28"/>
    <p:sldId id="279" r:id="rId29"/>
    <p:sldId id="280"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9144000" cy="5143500" type="screen16x9"/>
  <p:notesSz cx="6858000" cy="9144000"/>
  <p:embeddedFontLst>
    <p:embeddedFont>
      <p:font typeface="Inter" panose="020B0604020202020204" charset="0"/>
      <p:regular r:id="rId54"/>
      <p:bold r:id="rId55"/>
      <p:italic r:id="rId56"/>
      <p:boldItalic r:id="rId57"/>
    </p:embeddedFont>
    <p:embeddedFont>
      <p:font typeface="Inter ExtraBold" panose="020B0604020202020204" charset="0"/>
      <p:bold r:id="rId58"/>
      <p:boldItalic r:id="rId59"/>
    </p:embeddedFont>
    <p:embeddedFont>
      <p:font typeface="Inter Medium" panose="020B0604020202020204" charset="0"/>
      <p:regular r:id="rId60"/>
      <p:bold r:id="rId61"/>
      <p:italic r:id="rId62"/>
      <p:boldItalic r:id="rId63"/>
    </p:embeddedFont>
    <p:embeddedFont>
      <p:font typeface="Inter SemiBold" panose="020B0604020202020204" charset="0"/>
      <p:regular r:id="rId64"/>
      <p:bold r:id="rId65"/>
      <p:italic r:id="rId66"/>
      <p:boldItalic r:id="rId67"/>
    </p:embeddedFont>
    <p:embeddedFont>
      <p:font typeface="Roboto Mono" panose="00000009000000000000" pitchFamily="49"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A987558-3EB7-5D43-DD94-20232D36007C}"/>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94E090CB-BDB0-0CB7-B58E-EE4E7FB742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C293DF55-1FA2-7D4C-393A-A5743F9D8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26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3D2A23A-818E-C76A-2CAA-5FDA48EB3DC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EBDACC91-E69F-F39E-9F15-EFEA995BA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83BED46A-A1AB-974B-E177-8CB2600D5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56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4B209F6-1707-C7A9-DEA3-09A97F86F84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7CBE40E6-E733-2A22-6287-EC543F6E4E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46DC2965-EE88-041E-2316-FF6E76015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32.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3.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3.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4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6 - Sprint 3</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Filtrado de datos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74D513E0-029E-9A0B-CF04-39D282041C1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C117985-3C44-132F-2584-FE66DEA881D0}"/>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03A9CD9-57DA-FFA8-52C6-4E7E04ADC0F5}"/>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CFBB9C56-A4FB-D82F-9590-D4C0DFC63AA5}"/>
              </a:ext>
            </a:extLst>
          </p:cNvPr>
          <p:cNvPicPr>
            <a:picLocks noChangeAspect="1"/>
          </p:cNvPicPr>
          <p:nvPr/>
        </p:nvPicPr>
        <p:blipFill>
          <a:blip r:embed="rId4"/>
          <a:srcRect l="19472" t="11369" r="14770" b="12514"/>
          <a:stretch/>
        </p:blipFill>
        <p:spPr>
          <a:xfrm>
            <a:off x="1925782" y="1406236"/>
            <a:ext cx="6012874" cy="3429001"/>
          </a:xfrm>
          <a:prstGeom prst="rect">
            <a:avLst/>
          </a:prstGeom>
        </p:spPr>
      </p:pic>
    </p:spTree>
    <p:extLst>
      <p:ext uri="{BB962C8B-B14F-4D97-AF65-F5344CB8AC3E}">
        <p14:creationId xmlns:p14="http://schemas.microsoft.com/office/powerpoint/2010/main" val="3949959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D222131-3A3B-87D3-8F59-B15BDC77CC4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0FA7CA1-DC49-CE74-A90C-02DD1AFC4A9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21E6F14F-A942-B03D-6E1E-5596D71A4A53}"/>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602892D6-A87D-D58A-E7CF-63E5CECC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6" t="8109" r="5757" b="14238"/>
          <a:stretch/>
        </p:blipFill>
        <p:spPr bwMode="auto">
          <a:xfrm>
            <a:off x="574962" y="2126673"/>
            <a:ext cx="8153349" cy="171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8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¿Cómo definirías Pandas?</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funciones de analísis exploratorio de pandas recuerdas?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podemos hacer con valores </a:t>
            </a:r>
            <a:r>
              <a:rPr lang="es-CO" sz="1800" dirty="0" err="1"/>
              <a:t>NaN</a:t>
            </a:r>
            <a:r>
              <a:rPr lang="es-CO" sz="1800" dirty="0"/>
              <a:t> o ausentes?</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Pandas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Preprocesamiento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Manipulación de datos – Sprint 3</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Filtrado de datos – Sprint 3</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Preprocesamiento y análisis de datos</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Manipulación de datos</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Filtrado de datos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recordamos de pandas?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dataframe?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B26C58F4-881F-6D9A-FA54-7637203CF7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 t="6278" r="3415" b="10428"/>
          <a:stretch/>
        </p:blipFill>
        <p:spPr bwMode="auto">
          <a:xfrm>
            <a:off x="498764" y="1537853"/>
            <a:ext cx="7959384" cy="29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90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A548C2AB-F0EF-8402-439F-FE37588769B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8D3BBB4-F9CA-6213-EF49-188074FA48B6}"/>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052984E-8CF5-5B47-2D37-0C261025ECE2}"/>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ED54E256-8D78-725A-262F-E055749BC233}"/>
              </a:ext>
            </a:extLst>
          </p:cNvPr>
          <p:cNvPicPr>
            <a:picLocks noChangeAspect="1"/>
          </p:cNvPicPr>
          <p:nvPr/>
        </p:nvPicPr>
        <p:blipFill>
          <a:blip r:embed="rId4"/>
          <a:stretch>
            <a:fillRect/>
          </a:stretch>
        </p:blipFill>
        <p:spPr>
          <a:xfrm>
            <a:off x="602672" y="1307735"/>
            <a:ext cx="7938655" cy="3682969"/>
          </a:xfrm>
          <a:prstGeom prst="rect">
            <a:avLst/>
          </a:prstGeom>
        </p:spPr>
      </p:pic>
    </p:spTree>
    <p:extLst>
      <p:ext uri="{BB962C8B-B14F-4D97-AF65-F5344CB8AC3E}">
        <p14:creationId xmlns:p14="http://schemas.microsoft.com/office/powerpoint/2010/main" val="38260808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1589</Words>
  <Application>Microsoft Office PowerPoint</Application>
  <PresentationFormat>Presentación en pantalla (16:9)</PresentationFormat>
  <Paragraphs>174</Paragraphs>
  <Slides>51</Slides>
  <Notes>51</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Inter ExtraBold</vt:lpstr>
      <vt:lpstr>Inter Medium</vt:lpstr>
      <vt:lpstr>Roboto Mono</vt:lpstr>
      <vt:lpstr>Inter SemiBold</vt:lpstr>
      <vt:lpstr>Arial</vt:lpstr>
      <vt:lpstr>Inter</vt:lpstr>
      <vt:lpstr>Simple Light</vt:lpstr>
      <vt:lpstr>Webinar 6 - Sprint 3 Filtrado de datos</vt:lpstr>
      <vt:lpstr>Agenda</vt:lpstr>
      <vt:lpstr>Acuerdos</vt:lpstr>
      <vt:lpstr>Objetivo</vt:lpstr>
      <vt:lpstr>Midamos los ánimos</vt:lpstr>
      <vt:lpstr>Recap</vt:lpstr>
      <vt:lpstr>Pandas</vt:lpstr>
      <vt:lpstr>Pandas</vt:lpstr>
      <vt:lpstr>Pandas</vt:lpstr>
      <vt:lpstr>Pandas</vt:lpstr>
      <vt:lpstr>Pandas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9</cp:revision>
  <dcterms:modified xsi:type="dcterms:W3CDTF">2025-01-06T21:56:49Z</dcterms:modified>
</cp:coreProperties>
</file>